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64" r:id="rId4"/>
    <p:sldId id="270" r:id="rId5"/>
    <p:sldId id="271" r:id="rId6"/>
    <p:sldId id="265" r:id="rId7"/>
    <p:sldId id="269" r:id="rId8"/>
    <p:sldId id="266" r:id="rId9"/>
    <p:sldId id="267" r:id="rId10"/>
    <p:sldId id="268" r:id="rId11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678" autoAdjust="0"/>
  </p:normalViewPr>
  <p:slideViewPr>
    <p:cSldViewPr snapToGrid="0">
      <p:cViewPr varScale="1">
        <p:scale>
          <a:sx n="62" d="100"/>
          <a:sy n="62" d="100"/>
        </p:scale>
        <p:origin x="840" y="38"/>
      </p:cViewPr>
      <p:guideLst/>
    </p:cSldViewPr>
  </p:slideViewPr>
  <p:outlineViewPr>
    <p:cViewPr>
      <p:scale>
        <a:sx n="33" d="100"/>
        <a:sy n="33" d="100"/>
      </p:scale>
      <p:origin x="0" y="-5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782" y="1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2"/>
            <a:ext cx="3076363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8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C4AE40-276B-40D5-B26A-23AEB55F2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3547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8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8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28714B-5FC0-40CB-9269-D88B50A88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320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14/11/2018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714B-5FC0-40CB-9269-D88B50A88D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1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6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4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6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8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7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1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1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6856-6074-428E-A3AE-B3678FCA4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Logic Design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Assistant Lecturer </a:t>
            </a:r>
          </a:p>
          <a:p>
            <a:r>
              <a:rPr lang="en-GB" dirty="0" smtClean="0"/>
              <a:t>Saja Almofhafar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784" y="1518896"/>
            <a:ext cx="9830123" cy="43513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3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Lecture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Binary Arithmetic </a:t>
            </a:r>
            <a:endParaRPr lang="en-GB" sz="3600" b="1" dirty="0" smtClean="0"/>
          </a:p>
          <a:p>
            <a:pPr lvl="1"/>
            <a:r>
              <a:rPr lang="en-GB" sz="3200" dirty="0" smtClean="0"/>
              <a:t>Addition</a:t>
            </a:r>
          </a:p>
          <a:p>
            <a:pPr lvl="1"/>
            <a:r>
              <a:rPr lang="en-GB" sz="3200" dirty="0" smtClean="0"/>
              <a:t>Subtraction</a:t>
            </a:r>
          </a:p>
          <a:p>
            <a:pPr lvl="1"/>
            <a:r>
              <a:rPr lang="en-GB" sz="3200" dirty="0" smtClean="0"/>
              <a:t>Multiplication</a:t>
            </a:r>
          </a:p>
          <a:p>
            <a:pPr lvl="1"/>
            <a:r>
              <a:rPr lang="en-GB" sz="3200" dirty="0" smtClean="0"/>
              <a:t>Division</a:t>
            </a:r>
            <a:endParaRPr lang="en-GB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Assistant Lecturer </a:t>
            </a:r>
            <a:r>
              <a:rPr lang="en-GB" dirty="0" smtClean="0"/>
              <a:t> Saja Almodhafar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688"/>
          </a:xfrm>
        </p:spPr>
        <p:txBody>
          <a:bodyPr/>
          <a:lstStyle/>
          <a:p>
            <a:r>
              <a:rPr lang="en-GB" dirty="0"/>
              <a:t>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addition table for binary numbers </a:t>
            </a:r>
            <a:r>
              <a:rPr lang="en-GB" sz="3600" dirty="0" smtClean="0"/>
              <a:t>is</a:t>
            </a:r>
          </a:p>
          <a:p>
            <a:endParaRPr lang="en-GB" sz="3600" dirty="0"/>
          </a:p>
          <a:p>
            <a:endParaRPr lang="en-GB" sz="3600" dirty="0" smtClean="0"/>
          </a:p>
          <a:p>
            <a:endParaRPr lang="en-GB" sz="3600" dirty="0"/>
          </a:p>
          <a:p>
            <a:endParaRPr lang="en-GB" sz="3600" dirty="0" smtClean="0"/>
          </a:p>
          <a:p>
            <a:r>
              <a:rPr lang="en-GB" sz="3600" dirty="0"/>
              <a:t>Carrying 1 to a column is equivalent to adding 1 to that column</a:t>
            </a:r>
          </a:p>
          <a:p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14" y="2853159"/>
            <a:ext cx="10163175" cy="162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15310"/>
            <a:ext cx="10515600" cy="317196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2927"/>
          </a:xfrm>
        </p:spPr>
        <p:txBody>
          <a:bodyPr>
            <a:normAutofit/>
          </a:bodyPr>
          <a:lstStyle/>
          <a:p>
            <a:r>
              <a:rPr lang="en-GB" sz="3600" dirty="0"/>
              <a:t>The subtraction table for binary numbers </a:t>
            </a:r>
            <a:r>
              <a:rPr lang="en-GB" sz="3600" dirty="0" smtClean="0"/>
              <a:t>is:</a:t>
            </a:r>
          </a:p>
          <a:p>
            <a:endParaRPr lang="en-GB" sz="3600" dirty="0"/>
          </a:p>
          <a:p>
            <a:endParaRPr lang="en-GB" sz="3600" dirty="0" smtClean="0"/>
          </a:p>
          <a:p>
            <a:endParaRPr lang="en-GB" sz="3600" dirty="0"/>
          </a:p>
          <a:p>
            <a:endParaRPr lang="en-GB" sz="3600" dirty="0" smtClean="0"/>
          </a:p>
          <a:p>
            <a:r>
              <a:rPr lang="en-GB" sz="3600" dirty="0"/>
              <a:t>Borrowing 1 from a column is equivalent to subtracting 1 from that column.</a:t>
            </a:r>
          </a:p>
          <a:p>
            <a:endParaRPr lang="en-GB" sz="3600" dirty="0" smtClean="0"/>
          </a:p>
          <a:p>
            <a:endParaRPr lang="en-GB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5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38" y="2488556"/>
            <a:ext cx="10114886" cy="215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7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160859"/>
            <a:ext cx="5791200" cy="2581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8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9648" y="2196668"/>
            <a:ext cx="5476875" cy="27527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5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multiplication table for </a:t>
            </a:r>
            <a:r>
              <a:rPr lang="en-GB" sz="4000" dirty="0" smtClean="0"/>
              <a:t>binary </a:t>
            </a:r>
            <a:r>
              <a:rPr lang="en-GB" sz="4000" dirty="0"/>
              <a:t>numbers </a:t>
            </a:r>
            <a:r>
              <a:rPr lang="en-GB" sz="4000" dirty="0" smtClean="0"/>
              <a:t>is:</a:t>
            </a:r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67" y="2487835"/>
            <a:ext cx="3209865" cy="23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2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81725"/>
            <a:ext cx="10515600" cy="40251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Assistant Lecturer  Saja Almodhafar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6856-6074-428E-A3AE-B3678FCA4D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9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140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Digital Logic Design </vt:lpstr>
      <vt:lpstr>Today’s Lecture  </vt:lpstr>
      <vt:lpstr>Addition</vt:lpstr>
      <vt:lpstr>Example</vt:lpstr>
      <vt:lpstr>Subtraction</vt:lpstr>
      <vt:lpstr>Example 1</vt:lpstr>
      <vt:lpstr>Example 2</vt:lpstr>
      <vt:lpstr>Multiplication</vt:lpstr>
      <vt:lpstr>PowerPoint Presentation</vt:lpstr>
      <vt:lpstr>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 Almodhafar</dc:creator>
  <cp:lastModifiedBy>Saja Almodhafar</cp:lastModifiedBy>
  <cp:revision>32</cp:revision>
  <cp:lastPrinted>2018-11-15T08:27:40Z</cp:lastPrinted>
  <dcterms:created xsi:type="dcterms:W3CDTF">2018-11-10T21:43:42Z</dcterms:created>
  <dcterms:modified xsi:type="dcterms:W3CDTF">2018-11-25T09:50:59Z</dcterms:modified>
</cp:coreProperties>
</file>